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73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9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09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90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19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84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65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46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64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17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1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29C8-DA9F-4695-8660-AC0E0EF7AE22}" type="datetimeFigureOut">
              <a:rPr lang="fr-FR" smtClean="0"/>
              <a:t>12/12/2019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9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80" y="4794859"/>
            <a:ext cx="2681176" cy="183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994">
            <a:off x="4104607" y="2817914"/>
            <a:ext cx="2344480" cy="1732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103">
            <a:off x="440449" y="656754"/>
            <a:ext cx="5177865" cy="2601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5" y="3599108"/>
            <a:ext cx="3867412" cy="214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37" y="1886989"/>
            <a:ext cx="3952877" cy="2783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14" y="290945"/>
            <a:ext cx="3260576" cy="2520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59" y="4794859"/>
            <a:ext cx="4250136" cy="1971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85606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Université Grenoble Alpes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PIERRE MARGERY</dc:creator>
  <cp:lastModifiedBy>MARIE PIERRE MARGERY</cp:lastModifiedBy>
  <cp:revision>1</cp:revision>
  <dcterms:created xsi:type="dcterms:W3CDTF">2019-11-12T16:01:31Z</dcterms:created>
  <dcterms:modified xsi:type="dcterms:W3CDTF">2019-12-12T13:55:34Z</dcterms:modified>
</cp:coreProperties>
</file>